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embedTrueTypeFonts="1" saveSubsetFonts="1">
  <p:sldMasterIdLst>
    <p:sldMasterId id="2147483756" r:id="rId1"/>
  </p:sldMasterIdLst>
  <p:notesMasterIdLst>
    <p:notesMasterId r:id="rId3"/>
  </p:notesMasterIdLst>
  <p:sldIdLst>
    <p:sldId id="256" r:id="rId2"/>
  </p:sldIdLst>
  <p:sldSz cx="32404050" cy="46805850"/>
  <p:notesSz cx="6797675" cy="9926638"/>
  <p:defaultTextStyle>
    <a:defPPr>
      <a:defRPr lang="pt-BR"/>
    </a:defPPr>
    <a:lvl1pPr algn="l" defTabSz="4525963" rtl="0" eaLnBrk="0" fontAlgn="base" hangingPunct="0">
      <a:spcBef>
        <a:spcPct val="0"/>
      </a:spcBef>
      <a:spcAft>
        <a:spcPct val="0"/>
      </a:spcAft>
      <a:defRPr sz="89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2262188" indent="-1804988" algn="l" defTabSz="4525963" rtl="0" eaLnBrk="0" fontAlgn="base" hangingPunct="0">
      <a:spcBef>
        <a:spcPct val="0"/>
      </a:spcBef>
      <a:spcAft>
        <a:spcPct val="0"/>
      </a:spcAft>
      <a:defRPr sz="89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4525963" indent="-3611563" algn="l" defTabSz="4525963" rtl="0" eaLnBrk="0" fontAlgn="base" hangingPunct="0">
      <a:spcBef>
        <a:spcPct val="0"/>
      </a:spcBef>
      <a:spcAft>
        <a:spcPct val="0"/>
      </a:spcAft>
      <a:defRPr sz="89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6788150" indent="-5416550" algn="l" defTabSz="4525963" rtl="0" eaLnBrk="0" fontAlgn="base" hangingPunct="0">
      <a:spcBef>
        <a:spcPct val="0"/>
      </a:spcBef>
      <a:spcAft>
        <a:spcPct val="0"/>
      </a:spcAft>
      <a:defRPr sz="89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9051925" indent="-7223125" algn="l" defTabSz="4525963" rtl="0" eaLnBrk="0" fontAlgn="base" hangingPunct="0">
      <a:spcBef>
        <a:spcPct val="0"/>
      </a:spcBef>
      <a:spcAft>
        <a:spcPct val="0"/>
      </a:spcAft>
      <a:defRPr sz="89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89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sz="89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sz="89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sz="89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742">
          <p15:clr>
            <a:srgbClr val="A4A3A4"/>
          </p15:clr>
        </p15:guide>
        <p15:guide id="2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76"/>
    <p:restoredTop sz="96253"/>
  </p:normalViewPr>
  <p:slideViewPr>
    <p:cSldViewPr showGuides="1">
      <p:cViewPr varScale="1">
        <p:scale>
          <a:sx n="21" d="100"/>
          <a:sy n="21" d="100"/>
        </p:scale>
        <p:origin x="3568" y="280"/>
      </p:cViewPr>
      <p:guideLst>
        <p:guide orient="horz" pos="14742"/>
        <p:guide pos="10206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D3E8FD8C-C5B0-838A-2ED5-F74020B8E6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3228BB2-5C05-D392-3338-47004BC1D49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88F5A14-E105-F54F-9F16-0B28A7244083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4" name="Espaço Reservado para Imagem de Slide 3">
            <a:extLst>
              <a:ext uri="{FF2B5EF4-FFF2-40B4-BE49-F238E27FC236}">
                <a16:creationId xmlns:a16="http://schemas.microsoft.com/office/drawing/2014/main" id="{D196C5A3-61B6-F62E-FDCB-4BAF4BA944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>
            <a:extLst>
              <a:ext uri="{FF2B5EF4-FFF2-40B4-BE49-F238E27FC236}">
                <a16:creationId xmlns:a16="http://schemas.microsoft.com/office/drawing/2014/main" id="{988D0B61-9F18-D510-A961-FC6778C528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/>
              <a:t>Editar estilos de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44F9F27-F30F-6A5A-30E8-E01810D7929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D45F8DC-2805-0866-B3EC-26AD42A02C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FA3248B-E255-9C43-B7B1-386E2091A91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Espaço Reservado para Imagem de Slide 1">
            <a:extLst>
              <a:ext uri="{FF2B5EF4-FFF2-40B4-BE49-F238E27FC236}">
                <a16:creationId xmlns:a16="http://schemas.microsoft.com/office/drawing/2014/main" id="{F4C45CB5-F1C8-732A-C3BF-50FD1524A6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Espaço Reservado para Anotações 2">
            <a:extLst>
              <a:ext uri="{FF2B5EF4-FFF2-40B4-BE49-F238E27FC236}">
                <a16:creationId xmlns:a16="http://schemas.microsoft.com/office/drawing/2014/main" id="{3A9CBE45-E554-1934-9517-DBD5BD0F957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altLang="pt-BR"/>
          </a:p>
        </p:txBody>
      </p:sp>
      <p:sp>
        <p:nvSpPr>
          <p:cNvPr id="4100" name="Espaço Reservado para Número de Slide 3">
            <a:extLst>
              <a:ext uri="{FF2B5EF4-FFF2-40B4-BE49-F238E27FC236}">
                <a16:creationId xmlns:a16="http://schemas.microsoft.com/office/drawing/2014/main" id="{1959F993-209F-61A1-C410-A48E6406E6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40EC12B-D46E-B74A-9006-83E20ED21D25}" type="slidenum">
              <a:rPr lang="pt-BR" altLang="pt-BR" smtClean="0"/>
              <a:pPr/>
              <a:t>1</a:t>
            </a:fld>
            <a:endParaRPr lang="pt-BR" alt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430304" y="14540161"/>
            <a:ext cx="27543443" cy="10032921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860608" y="26523315"/>
            <a:ext cx="22682835" cy="1196149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62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249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787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049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3124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574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5837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0998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8CA0A29-4706-D92C-800C-0B1D198C0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352FE-0FF8-AC44-B063-A5771DEDA9AD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0047611-A222-0A52-69D4-E9784B7BC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A97E854-DE70-0896-173C-A35299C4C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6852B-3053-AB40-B842-8A4E4231BD9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793846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37F0672-9C12-579A-132F-85DD1D720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F6ADA-B0B7-4F4C-895F-1F8744A00C0D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A227F41-C73C-45A2-B765-0E2E74760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267627A-FC79-83A6-7165-5C2D04B80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6B6E5-3B82-1047-9833-5FA4AB2E2DA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177604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3492936" y="1874415"/>
            <a:ext cx="7290911" cy="39936658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620203" y="1874415"/>
            <a:ext cx="21332666" cy="39936658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6772BAF-3EAB-5BFE-10F0-445F8548C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674DF-5DFE-FE4E-B562-DF30C0440C9A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F689528-B54C-0CB9-EEF7-32F9EB448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791C903-ED72-E4CF-9C25-48B75347F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68201-823C-8347-9C5D-B1FCD0D1B41D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384686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F801806-2919-1CB1-FF99-165D2DFA8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A51F6-CCD6-AC4B-906B-FC4450EF15D1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BAF313F-0F27-A1A8-4A11-5A2688C03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051C314-A4B8-8B83-43CF-49F6F9C24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A333C-869B-2B44-B773-8B0084F1D05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87255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59696" y="30077110"/>
            <a:ext cx="27543443" cy="9296162"/>
          </a:xfrm>
        </p:spPr>
        <p:txBody>
          <a:bodyPr anchor="t"/>
          <a:lstStyle>
            <a:lvl1pPr algn="l">
              <a:defRPr sz="198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559696" y="19838327"/>
            <a:ext cx="27543443" cy="10238776"/>
          </a:xfrm>
        </p:spPr>
        <p:txBody>
          <a:bodyPr anchor="b"/>
          <a:lstStyle>
            <a:lvl1pPr marL="0" indent="0">
              <a:buNone/>
              <a:defRPr sz="9900">
                <a:solidFill>
                  <a:schemeClr val="tx1">
                    <a:tint val="75000"/>
                  </a:schemeClr>
                </a:solidFill>
              </a:defRPr>
            </a:lvl1pPr>
            <a:lvl2pPr marL="2262482" indent="0">
              <a:buNone/>
              <a:defRPr sz="8900">
                <a:solidFill>
                  <a:schemeClr val="tx1">
                    <a:tint val="75000"/>
                  </a:schemeClr>
                </a:solidFill>
              </a:defRPr>
            </a:lvl2pPr>
            <a:lvl3pPr marL="4524968" indent="0">
              <a:buNone/>
              <a:defRPr sz="7900">
                <a:solidFill>
                  <a:schemeClr val="tx1">
                    <a:tint val="75000"/>
                  </a:schemeClr>
                </a:solidFill>
              </a:defRPr>
            </a:lvl3pPr>
            <a:lvl4pPr marL="6787450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4pPr>
            <a:lvl5pPr marL="9049937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5pPr>
            <a:lvl6pPr marL="11312423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6pPr>
            <a:lvl7pPr marL="13574905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7pPr>
            <a:lvl8pPr marL="15837386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8pPr>
            <a:lvl9pPr marL="18099868" indent="0">
              <a:buNone/>
              <a:defRPr sz="6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290F4EA-5BBC-BF0B-51A9-6354E0288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E5049-15BA-3349-B5E9-88FED3602035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8741D74-CB76-1723-E1F4-9065C6B29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C585C81-7648-50F2-AB42-8256DD2FB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489BF-3699-BA49-AFEB-8732570A588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419967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620202" y="10921382"/>
            <a:ext cx="14311789" cy="30889697"/>
          </a:xfrm>
        </p:spPr>
        <p:txBody>
          <a:bodyPr/>
          <a:lstStyle>
            <a:lvl1pPr>
              <a:defRPr sz="13900"/>
            </a:lvl1pPr>
            <a:lvl2pPr>
              <a:defRPr sz="11900"/>
            </a:lvl2pPr>
            <a:lvl3pPr>
              <a:defRPr sz="9900"/>
            </a:lvl3pPr>
            <a:lvl4pPr>
              <a:defRPr sz="8900"/>
            </a:lvl4pPr>
            <a:lvl5pPr>
              <a:defRPr sz="8900"/>
            </a:lvl5pPr>
            <a:lvl6pPr>
              <a:defRPr sz="8900"/>
            </a:lvl6pPr>
            <a:lvl7pPr>
              <a:defRPr sz="8900"/>
            </a:lvl7pPr>
            <a:lvl8pPr>
              <a:defRPr sz="8900"/>
            </a:lvl8pPr>
            <a:lvl9pPr>
              <a:defRPr sz="89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6472059" y="10921382"/>
            <a:ext cx="14311789" cy="30889697"/>
          </a:xfrm>
        </p:spPr>
        <p:txBody>
          <a:bodyPr/>
          <a:lstStyle>
            <a:lvl1pPr>
              <a:defRPr sz="13900"/>
            </a:lvl1pPr>
            <a:lvl2pPr>
              <a:defRPr sz="11900"/>
            </a:lvl2pPr>
            <a:lvl3pPr>
              <a:defRPr sz="9900"/>
            </a:lvl3pPr>
            <a:lvl4pPr>
              <a:defRPr sz="8900"/>
            </a:lvl4pPr>
            <a:lvl5pPr>
              <a:defRPr sz="8900"/>
            </a:lvl5pPr>
            <a:lvl6pPr>
              <a:defRPr sz="8900"/>
            </a:lvl6pPr>
            <a:lvl7pPr>
              <a:defRPr sz="8900"/>
            </a:lvl7pPr>
            <a:lvl8pPr>
              <a:defRPr sz="8900"/>
            </a:lvl8pPr>
            <a:lvl9pPr>
              <a:defRPr sz="89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3">
            <a:extLst>
              <a:ext uri="{FF2B5EF4-FFF2-40B4-BE49-F238E27FC236}">
                <a16:creationId xmlns:a16="http://schemas.microsoft.com/office/drawing/2014/main" id="{1CC68E0D-171B-4D7F-B271-6CEBB7E6A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4096A-F0A0-D64F-B892-BB8F6D8138DE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6" name="Espaço Reservado para Rodapé 4">
            <a:extLst>
              <a:ext uri="{FF2B5EF4-FFF2-40B4-BE49-F238E27FC236}">
                <a16:creationId xmlns:a16="http://schemas.microsoft.com/office/drawing/2014/main" id="{A6E027D1-DE57-D13D-A89E-5C90A6111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>
            <a:extLst>
              <a:ext uri="{FF2B5EF4-FFF2-40B4-BE49-F238E27FC236}">
                <a16:creationId xmlns:a16="http://schemas.microsoft.com/office/drawing/2014/main" id="{4A44D0F4-4FB2-5C92-E881-1A12F34EB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4650F-D86B-DD41-B8F4-AFAD4354279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635338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620203" y="10477146"/>
            <a:ext cx="14317416" cy="4366376"/>
          </a:xfrm>
        </p:spPr>
        <p:txBody>
          <a:bodyPr anchor="b"/>
          <a:lstStyle>
            <a:lvl1pPr marL="0" indent="0">
              <a:buNone/>
              <a:defRPr sz="11900" b="1"/>
            </a:lvl1pPr>
            <a:lvl2pPr marL="2262482" indent="0">
              <a:buNone/>
              <a:defRPr sz="9900" b="1"/>
            </a:lvl2pPr>
            <a:lvl3pPr marL="4524968" indent="0">
              <a:buNone/>
              <a:defRPr sz="8900" b="1"/>
            </a:lvl3pPr>
            <a:lvl4pPr marL="6787450" indent="0">
              <a:buNone/>
              <a:defRPr sz="7900" b="1"/>
            </a:lvl4pPr>
            <a:lvl5pPr marL="9049937" indent="0">
              <a:buNone/>
              <a:defRPr sz="7900" b="1"/>
            </a:lvl5pPr>
            <a:lvl6pPr marL="11312423" indent="0">
              <a:buNone/>
              <a:defRPr sz="7900" b="1"/>
            </a:lvl6pPr>
            <a:lvl7pPr marL="13574905" indent="0">
              <a:buNone/>
              <a:defRPr sz="7900" b="1"/>
            </a:lvl7pPr>
            <a:lvl8pPr marL="15837386" indent="0">
              <a:buNone/>
              <a:defRPr sz="7900" b="1"/>
            </a:lvl8pPr>
            <a:lvl9pPr marL="18099868" indent="0">
              <a:buNone/>
              <a:defRPr sz="79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620203" y="14843522"/>
            <a:ext cx="14317416" cy="26967541"/>
          </a:xfrm>
        </p:spPr>
        <p:txBody>
          <a:bodyPr/>
          <a:lstStyle>
            <a:lvl1pPr>
              <a:defRPr sz="11900"/>
            </a:lvl1pPr>
            <a:lvl2pPr>
              <a:defRPr sz="9900"/>
            </a:lvl2pPr>
            <a:lvl3pPr>
              <a:defRPr sz="8900"/>
            </a:lvl3pPr>
            <a:lvl4pPr>
              <a:defRPr sz="7900"/>
            </a:lvl4pPr>
            <a:lvl5pPr>
              <a:defRPr sz="7900"/>
            </a:lvl5pPr>
            <a:lvl6pPr>
              <a:defRPr sz="7900"/>
            </a:lvl6pPr>
            <a:lvl7pPr>
              <a:defRPr sz="7900"/>
            </a:lvl7pPr>
            <a:lvl8pPr>
              <a:defRPr sz="7900"/>
            </a:lvl8pPr>
            <a:lvl9pPr>
              <a:defRPr sz="79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16460809" y="10477146"/>
            <a:ext cx="14323040" cy="4366376"/>
          </a:xfrm>
        </p:spPr>
        <p:txBody>
          <a:bodyPr anchor="b"/>
          <a:lstStyle>
            <a:lvl1pPr marL="0" indent="0">
              <a:buNone/>
              <a:defRPr sz="11900" b="1"/>
            </a:lvl1pPr>
            <a:lvl2pPr marL="2262482" indent="0">
              <a:buNone/>
              <a:defRPr sz="9900" b="1"/>
            </a:lvl2pPr>
            <a:lvl3pPr marL="4524968" indent="0">
              <a:buNone/>
              <a:defRPr sz="8900" b="1"/>
            </a:lvl3pPr>
            <a:lvl4pPr marL="6787450" indent="0">
              <a:buNone/>
              <a:defRPr sz="7900" b="1"/>
            </a:lvl4pPr>
            <a:lvl5pPr marL="9049937" indent="0">
              <a:buNone/>
              <a:defRPr sz="7900" b="1"/>
            </a:lvl5pPr>
            <a:lvl6pPr marL="11312423" indent="0">
              <a:buNone/>
              <a:defRPr sz="7900" b="1"/>
            </a:lvl6pPr>
            <a:lvl7pPr marL="13574905" indent="0">
              <a:buNone/>
              <a:defRPr sz="7900" b="1"/>
            </a:lvl7pPr>
            <a:lvl8pPr marL="15837386" indent="0">
              <a:buNone/>
              <a:defRPr sz="7900" b="1"/>
            </a:lvl8pPr>
            <a:lvl9pPr marL="18099868" indent="0">
              <a:buNone/>
              <a:defRPr sz="79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16460809" y="14843522"/>
            <a:ext cx="14323040" cy="26967541"/>
          </a:xfrm>
        </p:spPr>
        <p:txBody>
          <a:bodyPr/>
          <a:lstStyle>
            <a:lvl1pPr>
              <a:defRPr sz="11900"/>
            </a:lvl1pPr>
            <a:lvl2pPr>
              <a:defRPr sz="9900"/>
            </a:lvl2pPr>
            <a:lvl3pPr>
              <a:defRPr sz="8900"/>
            </a:lvl3pPr>
            <a:lvl4pPr>
              <a:defRPr sz="7900"/>
            </a:lvl4pPr>
            <a:lvl5pPr>
              <a:defRPr sz="7900"/>
            </a:lvl5pPr>
            <a:lvl6pPr>
              <a:defRPr sz="7900"/>
            </a:lvl6pPr>
            <a:lvl7pPr>
              <a:defRPr sz="7900"/>
            </a:lvl7pPr>
            <a:lvl8pPr>
              <a:defRPr sz="7900"/>
            </a:lvl8pPr>
            <a:lvl9pPr>
              <a:defRPr sz="79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3">
            <a:extLst>
              <a:ext uri="{FF2B5EF4-FFF2-40B4-BE49-F238E27FC236}">
                <a16:creationId xmlns:a16="http://schemas.microsoft.com/office/drawing/2014/main" id="{017DB14D-DF1B-A48D-8D71-63428A8B5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ABEA1-E458-8144-89D5-BB28D61BC092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8" name="Espaço Reservado para Rodapé 4">
            <a:extLst>
              <a:ext uri="{FF2B5EF4-FFF2-40B4-BE49-F238E27FC236}">
                <a16:creationId xmlns:a16="http://schemas.microsoft.com/office/drawing/2014/main" id="{C6CBE97D-DE29-720E-140A-A68F0E3DD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>
            <a:extLst>
              <a:ext uri="{FF2B5EF4-FFF2-40B4-BE49-F238E27FC236}">
                <a16:creationId xmlns:a16="http://schemas.microsoft.com/office/drawing/2014/main" id="{FF663221-8DB1-685D-81A2-091F269EC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1BA5D-A12C-9C4F-92A9-83995484389B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152109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3">
            <a:extLst>
              <a:ext uri="{FF2B5EF4-FFF2-40B4-BE49-F238E27FC236}">
                <a16:creationId xmlns:a16="http://schemas.microsoft.com/office/drawing/2014/main" id="{FBC6A178-19B1-855B-B5D4-D5DCDA17F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16BEB-0567-2345-A153-1CF30A49B524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4" name="Espaço Reservado para Rodapé 4">
            <a:extLst>
              <a:ext uri="{FF2B5EF4-FFF2-40B4-BE49-F238E27FC236}">
                <a16:creationId xmlns:a16="http://schemas.microsoft.com/office/drawing/2014/main" id="{25D85019-CF1E-8AA7-F3C8-4FDA110D9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>
            <a:extLst>
              <a:ext uri="{FF2B5EF4-FFF2-40B4-BE49-F238E27FC236}">
                <a16:creationId xmlns:a16="http://schemas.microsoft.com/office/drawing/2014/main" id="{CE4E802A-7F9D-CC83-7F2E-C0BC061F7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92F08-81CC-AC41-9C14-1816986916D2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974937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>
            <a:extLst>
              <a:ext uri="{FF2B5EF4-FFF2-40B4-BE49-F238E27FC236}">
                <a16:creationId xmlns:a16="http://schemas.microsoft.com/office/drawing/2014/main" id="{DF90A20D-FB93-D5B6-D5DC-F9E9DE50D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07BAF-5905-D643-84A9-770A44877B5C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3" name="Espaço Reservado para Rodapé 4">
            <a:extLst>
              <a:ext uri="{FF2B5EF4-FFF2-40B4-BE49-F238E27FC236}">
                <a16:creationId xmlns:a16="http://schemas.microsoft.com/office/drawing/2014/main" id="{B86366DB-C200-BBA4-967D-FE0DF55CB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>
            <a:extLst>
              <a:ext uri="{FF2B5EF4-FFF2-40B4-BE49-F238E27FC236}">
                <a16:creationId xmlns:a16="http://schemas.microsoft.com/office/drawing/2014/main" id="{6F6C406A-E94D-278F-A087-81492EEAC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B4959-4935-7543-9B34-BCFB151D24C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53064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0211" y="1863566"/>
            <a:ext cx="10660709" cy="7930991"/>
          </a:xfrm>
        </p:spPr>
        <p:txBody>
          <a:bodyPr anchor="b"/>
          <a:lstStyle>
            <a:lvl1pPr algn="l">
              <a:defRPr sz="99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2669083" y="1863577"/>
            <a:ext cx="18114764" cy="39947496"/>
          </a:xfrm>
        </p:spPr>
        <p:txBody>
          <a:bodyPr/>
          <a:lstStyle>
            <a:lvl1pPr>
              <a:defRPr sz="15800"/>
            </a:lvl1pPr>
            <a:lvl2pPr>
              <a:defRPr sz="13900"/>
            </a:lvl2pPr>
            <a:lvl3pPr>
              <a:defRPr sz="11900"/>
            </a:lvl3pPr>
            <a:lvl4pPr>
              <a:defRPr sz="9900"/>
            </a:lvl4pPr>
            <a:lvl5pPr>
              <a:defRPr sz="9900"/>
            </a:lvl5pPr>
            <a:lvl6pPr>
              <a:defRPr sz="9900"/>
            </a:lvl6pPr>
            <a:lvl7pPr>
              <a:defRPr sz="9900"/>
            </a:lvl7pPr>
            <a:lvl8pPr>
              <a:defRPr sz="9900"/>
            </a:lvl8pPr>
            <a:lvl9pPr>
              <a:defRPr sz="99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620211" y="9794575"/>
            <a:ext cx="10660709" cy="32016505"/>
          </a:xfrm>
        </p:spPr>
        <p:txBody>
          <a:bodyPr/>
          <a:lstStyle>
            <a:lvl1pPr marL="0" indent="0">
              <a:buNone/>
              <a:defRPr sz="6900"/>
            </a:lvl1pPr>
            <a:lvl2pPr marL="2262482" indent="0">
              <a:buNone/>
              <a:defRPr sz="5900"/>
            </a:lvl2pPr>
            <a:lvl3pPr marL="4524968" indent="0">
              <a:buNone/>
              <a:defRPr sz="5000"/>
            </a:lvl3pPr>
            <a:lvl4pPr marL="6787450" indent="0">
              <a:buNone/>
              <a:defRPr sz="4500"/>
            </a:lvl4pPr>
            <a:lvl5pPr marL="9049937" indent="0">
              <a:buNone/>
              <a:defRPr sz="4500"/>
            </a:lvl5pPr>
            <a:lvl6pPr marL="11312423" indent="0">
              <a:buNone/>
              <a:defRPr sz="4500"/>
            </a:lvl6pPr>
            <a:lvl7pPr marL="13574905" indent="0">
              <a:buNone/>
              <a:defRPr sz="4500"/>
            </a:lvl7pPr>
            <a:lvl8pPr marL="15837386" indent="0">
              <a:buNone/>
              <a:defRPr sz="4500"/>
            </a:lvl8pPr>
            <a:lvl9pPr marL="18099868" indent="0">
              <a:buNone/>
              <a:defRPr sz="45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>
            <a:extLst>
              <a:ext uri="{FF2B5EF4-FFF2-40B4-BE49-F238E27FC236}">
                <a16:creationId xmlns:a16="http://schemas.microsoft.com/office/drawing/2014/main" id="{574DFA29-7883-B343-8775-E6B269766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BDF8C-CC80-4949-9A30-63A23CC4CDD8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6" name="Espaço Reservado para Rodapé 4">
            <a:extLst>
              <a:ext uri="{FF2B5EF4-FFF2-40B4-BE49-F238E27FC236}">
                <a16:creationId xmlns:a16="http://schemas.microsoft.com/office/drawing/2014/main" id="{EB12EBD6-4614-2247-620F-24BE39F1D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>
            <a:extLst>
              <a:ext uri="{FF2B5EF4-FFF2-40B4-BE49-F238E27FC236}">
                <a16:creationId xmlns:a16="http://schemas.microsoft.com/office/drawing/2014/main" id="{3CB48FE7-B5CD-922E-C74F-D5234B810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88407-D4F0-0A4C-A052-92BC5A79D75B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414715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51421" y="32764095"/>
            <a:ext cx="19442430" cy="3867987"/>
          </a:xfrm>
        </p:spPr>
        <p:txBody>
          <a:bodyPr anchor="b"/>
          <a:lstStyle>
            <a:lvl1pPr algn="l">
              <a:defRPr sz="99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6351421" y="4182189"/>
            <a:ext cx="19442430" cy="28083510"/>
          </a:xfrm>
        </p:spPr>
        <p:txBody>
          <a:bodyPr rtlCol="0">
            <a:normAutofit/>
          </a:bodyPr>
          <a:lstStyle>
            <a:lvl1pPr marL="0" indent="0">
              <a:buNone/>
              <a:defRPr sz="15800"/>
            </a:lvl1pPr>
            <a:lvl2pPr marL="2262482" indent="0">
              <a:buNone/>
              <a:defRPr sz="13900"/>
            </a:lvl2pPr>
            <a:lvl3pPr marL="4524968" indent="0">
              <a:buNone/>
              <a:defRPr sz="11900"/>
            </a:lvl3pPr>
            <a:lvl4pPr marL="6787450" indent="0">
              <a:buNone/>
              <a:defRPr sz="9900"/>
            </a:lvl4pPr>
            <a:lvl5pPr marL="9049937" indent="0">
              <a:buNone/>
              <a:defRPr sz="9900"/>
            </a:lvl5pPr>
            <a:lvl6pPr marL="11312423" indent="0">
              <a:buNone/>
              <a:defRPr sz="9900"/>
            </a:lvl6pPr>
            <a:lvl7pPr marL="13574905" indent="0">
              <a:buNone/>
              <a:defRPr sz="9900"/>
            </a:lvl7pPr>
            <a:lvl8pPr marL="15837386" indent="0">
              <a:buNone/>
              <a:defRPr sz="9900"/>
            </a:lvl8pPr>
            <a:lvl9pPr marL="18099868" indent="0">
              <a:buNone/>
              <a:defRPr sz="99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351421" y="36632082"/>
            <a:ext cx="19442430" cy="5493183"/>
          </a:xfrm>
        </p:spPr>
        <p:txBody>
          <a:bodyPr/>
          <a:lstStyle>
            <a:lvl1pPr marL="0" indent="0">
              <a:buNone/>
              <a:defRPr sz="6900"/>
            </a:lvl1pPr>
            <a:lvl2pPr marL="2262482" indent="0">
              <a:buNone/>
              <a:defRPr sz="5900"/>
            </a:lvl2pPr>
            <a:lvl3pPr marL="4524968" indent="0">
              <a:buNone/>
              <a:defRPr sz="5000"/>
            </a:lvl3pPr>
            <a:lvl4pPr marL="6787450" indent="0">
              <a:buNone/>
              <a:defRPr sz="4500"/>
            </a:lvl4pPr>
            <a:lvl5pPr marL="9049937" indent="0">
              <a:buNone/>
              <a:defRPr sz="4500"/>
            </a:lvl5pPr>
            <a:lvl6pPr marL="11312423" indent="0">
              <a:buNone/>
              <a:defRPr sz="4500"/>
            </a:lvl6pPr>
            <a:lvl7pPr marL="13574905" indent="0">
              <a:buNone/>
              <a:defRPr sz="4500"/>
            </a:lvl7pPr>
            <a:lvl8pPr marL="15837386" indent="0">
              <a:buNone/>
              <a:defRPr sz="4500"/>
            </a:lvl8pPr>
            <a:lvl9pPr marL="18099868" indent="0">
              <a:buNone/>
              <a:defRPr sz="45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3">
            <a:extLst>
              <a:ext uri="{FF2B5EF4-FFF2-40B4-BE49-F238E27FC236}">
                <a16:creationId xmlns:a16="http://schemas.microsoft.com/office/drawing/2014/main" id="{B96BC791-35EC-B432-6C2F-A4BCC0525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3D8B0-9B8A-6542-B082-E07973EEEFCD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6" name="Espaço Reservado para Rodapé 4">
            <a:extLst>
              <a:ext uri="{FF2B5EF4-FFF2-40B4-BE49-F238E27FC236}">
                <a16:creationId xmlns:a16="http://schemas.microsoft.com/office/drawing/2014/main" id="{84E41E5E-1377-9358-DD94-CB1482F65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>
            <a:extLst>
              <a:ext uri="{FF2B5EF4-FFF2-40B4-BE49-F238E27FC236}">
                <a16:creationId xmlns:a16="http://schemas.microsoft.com/office/drawing/2014/main" id="{25968E4E-6A5D-AA3C-A298-1C3D227D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E3633-AE99-4E45-A94F-6F7A533A823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8600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>
            <a:extLst>
              <a:ext uri="{FF2B5EF4-FFF2-40B4-BE49-F238E27FC236}">
                <a16:creationId xmlns:a16="http://schemas.microsoft.com/office/drawing/2014/main" id="{0248FF52-2404-B4A1-E09A-47ABEE906D6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620838" y="1874838"/>
            <a:ext cx="29162375" cy="780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2499" tIns="226245" rIns="452499" bIns="2262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estilo do título mestre</a:t>
            </a:r>
          </a:p>
        </p:txBody>
      </p:sp>
      <p:sp>
        <p:nvSpPr>
          <p:cNvPr id="1027" name="Espaço Reservado para Texto 2">
            <a:extLst>
              <a:ext uri="{FF2B5EF4-FFF2-40B4-BE49-F238E27FC236}">
                <a16:creationId xmlns:a16="http://schemas.microsoft.com/office/drawing/2014/main" id="{BCFD9735-E0DF-5AC7-F2B8-0010B94407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620838" y="10922000"/>
            <a:ext cx="29162375" cy="3088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2499" tIns="226245" rIns="452499" bIns="2262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os estilos do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4047221-B035-68E0-3248-7B2C435259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20838" y="43381613"/>
            <a:ext cx="7559675" cy="2492375"/>
          </a:xfrm>
          <a:prstGeom prst="rect">
            <a:avLst/>
          </a:prstGeom>
        </p:spPr>
        <p:txBody>
          <a:bodyPr vert="horz" lIns="452499" tIns="226245" rIns="452499" bIns="226245" rtlCol="0" anchor="ctr"/>
          <a:lstStyle>
            <a:lvl1pPr algn="l" defTabSz="4526280" eaLnBrk="1" fontAlgn="auto" hangingPunct="1">
              <a:spcBef>
                <a:spcPts val="0"/>
              </a:spcBef>
              <a:spcAft>
                <a:spcPts val="0"/>
              </a:spcAft>
              <a:defRPr sz="5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E91A0E-AEB0-1144-9ABB-B31A6E1DF127}" type="datetimeFigureOut">
              <a:rPr lang="pt-BR"/>
              <a:pPr>
                <a:defRPr/>
              </a:pPr>
              <a:t>18/06/2026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420A79D-1012-C0DC-7392-6950C736AF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071225" y="43381613"/>
            <a:ext cx="10261600" cy="2492375"/>
          </a:xfrm>
          <a:prstGeom prst="rect">
            <a:avLst/>
          </a:prstGeom>
        </p:spPr>
        <p:txBody>
          <a:bodyPr vert="horz" lIns="452499" tIns="226245" rIns="452499" bIns="226245" rtlCol="0" anchor="ctr"/>
          <a:lstStyle>
            <a:lvl1pPr algn="ctr" defTabSz="4526280" eaLnBrk="1" fontAlgn="auto" hangingPunct="1">
              <a:spcBef>
                <a:spcPts val="0"/>
              </a:spcBef>
              <a:spcAft>
                <a:spcPts val="0"/>
              </a:spcAft>
              <a:defRPr sz="5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DB261D8-CB63-FF73-AB13-D140551D44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3223538" y="43381613"/>
            <a:ext cx="7559675" cy="2492375"/>
          </a:xfrm>
          <a:prstGeom prst="rect">
            <a:avLst/>
          </a:prstGeom>
        </p:spPr>
        <p:txBody>
          <a:bodyPr vert="horz" wrap="square" lIns="452499" tIns="226245" rIns="452499" bIns="22624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5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656E185-112A-E649-AF3C-7A6CCCDE161B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4524375" rtl="0" eaLnBrk="0" fontAlgn="base" hangingPunct="0">
        <a:spcBef>
          <a:spcPct val="0"/>
        </a:spcBef>
        <a:spcAft>
          <a:spcPct val="0"/>
        </a:spcAft>
        <a:defRPr sz="21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24375" rtl="0" eaLnBrk="0" fontAlgn="base" hangingPunct="0">
        <a:spcBef>
          <a:spcPct val="0"/>
        </a:spcBef>
        <a:spcAft>
          <a:spcPct val="0"/>
        </a:spcAft>
        <a:defRPr sz="21800">
          <a:solidFill>
            <a:schemeClr val="tx1"/>
          </a:solidFill>
          <a:latin typeface="Calibri" panose="020F0502020204030204" pitchFamily="34" charset="0"/>
        </a:defRPr>
      </a:lvl2pPr>
      <a:lvl3pPr algn="ctr" defTabSz="4524375" rtl="0" eaLnBrk="0" fontAlgn="base" hangingPunct="0">
        <a:spcBef>
          <a:spcPct val="0"/>
        </a:spcBef>
        <a:spcAft>
          <a:spcPct val="0"/>
        </a:spcAft>
        <a:defRPr sz="21800">
          <a:solidFill>
            <a:schemeClr val="tx1"/>
          </a:solidFill>
          <a:latin typeface="Calibri" panose="020F0502020204030204" pitchFamily="34" charset="0"/>
        </a:defRPr>
      </a:lvl3pPr>
      <a:lvl4pPr algn="ctr" defTabSz="4524375" rtl="0" eaLnBrk="0" fontAlgn="base" hangingPunct="0">
        <a:spcBef>
          <a:spcPct val="0"/>
        </a:spcBef>
        <a:spcAft>
          <a:spcPct val="0"/>
        </a:spcAft>
        <a:defRPr sz="21800">
          <a:solidFill>
            <a:schemeClr val="tx1"/>
          </a:solidFill>
          <a:latin typeface="Calibri" panose="020F0502020204030204" pitchFamily="34" charset="0"/>
        </a:defRPr>
      </a:lvl4pPr>
      <a:lvl5pPr algn="ctr" defTabSz="4524375" rtl="0" eaLnBrk="0" fontAlgn="base" hangingPunct="0">
        <a:spcBef>
          <a:spcPct val="0"/>
        </a:spcBef>
        <a:spcAft>
          <a:spcPct val="0"/>
        </a:spcAft>
        <a:defRPr sz="218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4524375" rtl="0" fontAlgn="base">
        <a:spcBef>
          <a:spcPct val="0"/>
        </a:spcBef>
        <a:spcAft>
          <a:spcPct val="0"/>
        </a:spcAft>
        <a:defRPr sz="218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4524375" rtl="0" fontAlgn="base">
        <a:spcBef>
          <a:spcPct val="0"/>
        </a:spcBef>
        <a:spcAft>
          <a:spcPct val="0"/>
        </a:spcAft>
        <a:defRPr sz="218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4524375" rtl="0" fontAlgn="base">
        <a:spcBef>
          <a:spcPct val="0"/>
        </a:spcBef>
        <a:spcAft>
          <a:spcPct val="0"/>
        </a:spcAft>
        <a:defRPr sz="218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4524375" rtl="0" fontAlgn="base">
        <a:spcBef>
          <a:spcPct val="0"/>
        </a:spcBef>
        <a:spcAft>
          <a:spcPct val="0"/>
        </a:spcAft>
        <a:defRPr sz="218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1695450" indent="-1695450" algn="l" defTabSz="45243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800" kern="1200">
          <a:solidFill>
            <a:schemeClr val="tx1"/>
          </a:solidFill>
          <a:latin typeface="+mn-lt"/>
          <a:ea typeface="+mn-ea"/>
          <a:cs typeface="+mn-cs"/>
        </a:defRPr>
      </a:lvl1pPr>
      <a:lvl2pPr marL="3675063" indent="-1412875" algn="l" defTabSz="45243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900" kern="1200">
          <a:solidFill>
            <a:schemeClr val="tx1"/>
          </a:solidFill>
          <a:latin typeface="+mn-lt"/>
          <a:ea typeface="+mn-ea"/>
          <a:cs typeface="+mn-cs"/>
        </a:defRPr>
      </a:lvl2pPr>
      <a:lvl3pPr marL="5654675" indent="-1130300" algn="l" defTabSz="45243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1900" kern="1200">
          <a:solidFill>
            <a:schemeClr val="tx1"/>
          </a:solidFill>
          <a:latin typeface="+mn-lt"/>
          <a:ea typeface="+mn-ea"/>
          <a:cs typeface="+mn-cs"/>
        </a:defRPr>
      </a:lvl3pPr>
      <a:lvl4pPr marL="7918450" indent="-1130300" algn="l" defTabSz="45243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9900" kern="1200">
          <a:solidFill>
            <a:schemeClr val="tx1"/>
          </a:solidFill>
          <a:latin typeface="+mn-lt"/>
          <a:ea typeface="+mn-ea"/>
          <a:cs typeface="+mn-cs"/>
        </a:defRPr>
      </a:lvl4pPr>
      <a:lvl5pPr marL="10180638" indent="-1130300" algn="l" defTabSz="45243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9900" kern="1200">
          <a:solidFill>
            <a:schemeClr val="tx1"/>
          </a:solidFill>
          <a:latin typeface="+mn-lt"/>
          <a:ea typeface="+mn-ea"/>
          <a:cs typeface="+mn-cs"/>
        </a:defRPr>
      </a:lvl5pPr>
      <a:lvl6pPr marL="12443661" indent="-1131243" algn="l" defTabSz="4524968" rtl="0" eaLnBrk="1" latinLnBrk="0" hangingPunct="1">
        <a:spcBef>
          <a:spcPct val="20000"/>
        </a:spcBef>
        <a:buFont typeface="Arial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6pPr>
      <a:lvl7pPr marL="14706143" indent="-1131243" algn="l" defTabSz="4524968" rtl="0" eaLnBrk="1" latinLnBrk="0" hangingPunct="1">
        <a:spcBef>
          <a:spcPct val="20000"/>
        </a:spcBef>
        <a:buFont typeface="Arial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7pPr>
      <a:lvl8pPr marL="16968625" indent="-1131243" algn="l" defTabSz="4524968" rtl="0" eaLnBrk="1" latinLnBrk="0" hangingPunct="1">
        <a:spcBef>
          <a:spcPct val="20000"/>
        </a:spcBef>
        <a:buFont typeface="Arial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8pPr>
      <a:lvl9pPr marL="19231111" indent="-1131243" algn="l" defTabSz="4524968" rtl="0" eaLnBrk="1" latinLnBrk="0" hangingPunct="1">
        <a:spcBef>
          <a:spcPct val="20000"/>
        </a:spcBef>
        <a:buFont typeface="Arial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4524968" rtl="0" eaLnBrk="1" latinLnBrk="0" hangingPunct="1">
        <a:defRPr sz="8900" kern="1200">
          <a:solidFill>
            <a:schemeClr val="tx1"/>
          </a:solidFill>
          <a:latin typeface="+mn-lt"/>
          <a:ea typeface="+mn-ea"/>
          <a:cs typeface="+mn-cs"/>
        </a:defRPr>
      </a:lvl1pPr>
      <a:lvl2pPr marL="2262482" algn="l" defTabSz="4524968" rtl="0" eaLnBrk="1" latinLnBrk="0" hangingPunct="1">
        <a:defRPr sz="8900" kern="1200">
          <a:solidFill>
            <a:schemeClr val="tx1"/>
          </a:solidFill>
          <a:latin typeface="+mn-lt"/>
          <a:ea typeface="+mn-ea"/>
          <a:cs typeface="+mn-cs"/>
        </a:defRPr>
      </a:lvl2pPr>
      <a:lvl3pPr marL="4524968" algn="l" defTabSz="4524968" rtl="0" eaLnBrk="1" latinLnBrk="0" hangingPunct="1">
        <a:defRPr sz="8900" kern="1200">
          <a:solidFill>
            <a:schemeClr val="tx1"/>
          </a:solidFill>
          <a:latin typeface="+mn-lt"/>
          <a:ea typeface="+mn-ea"/>
          <a:cs typeface="+mn-cs"/>
        </a:defRPr>
      </a:lvl3pPr>
      <a:lvl4pPr marL="6787450" algn="l" defTabSz="4524968" rtl="0" eaLnBrk="1" latinLnBrk="0" hangingPunct="1">
        <a:defRPr sz="8900" kern="1200">
          <a:solidFill>
            <a:schemeClr val="tx1"/>
          </a:solidFill>
          <a:latin typeface="+mn-lt"/>
          <a:ea typeface="+mn-ea"/>
          <a:cs typeface="+mn-cs"/>
        </a:defRPr>
      </a:lvl4pPr>
      <a:lvl5pPr marL="9049937" algn="l" defTabSz="4524968" rtl="0" eaLnBrk="1" latinLnBrk="0" hangingPunct="1">
        <a:defRPr sz="8900" kern="1200">
          <a:solidFill>
            <a:schemeClr val="tx1"/>
          </a:solidFill>
          <a:latin typeface="+mn-lt"/>
          <a:ea typeface="+mn-ea"/>
          <a:cs typeface="+mn-cs"/>
        </a:defRPr>
      </a:lvl5pPr>
      <a:lvl6pPr marL="11312423" algn="l" defTabSz="4524968" rtl="0" eaLnBrk="1" latinLnBrk="0" hangingPunct="1">
        <a:defRPr sz="89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4905" algn="l" defTabSz="4524968" rtl="0" eaLnBrk="1" latinLnBrk="0" hangingPunct="1">
        <a:defRPr sz="8900" kern="1200">
          <a:solidFill>
            <a:schemeClr val="tx1"/>
          </a:solidFill>
          <a:latin typeface="+mn-lt"/>
          <a:ea typeface="+mn-ea"/>
          <a:cs typeface="+mn-cs"/>
        </a:defRPr>
      </a:lvl7pPr>
      <a:lvl8pPr marL="15837386" algn="l" defTabSz="4524968" rtl="0" eaLnBrk="1" latinLnBrk="0" hangingPunct="1">
        <a:defRPr sz="8900" kern="1200">
          <a:solidFill>
            <a:schemeClr val="tx1"/>
          </a:solidFill>
          <a:latin typeface="+mn-lt"/>
          <a:ea typeface="+mn-ea"/>
          <a:cs typeface="+mn-cs"/>
        </a:defRPr>
      </a:lvl8pPr>
      <a:lvl9pPr marL="18099868" algn="l" defTabSz="4524968" rtl="0" eaLnBrk="1" latinLnBrk="0" hangingPunct="1">
        <a:defRPr sz="8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tângulo 5">
            <a:extLst>
              <a:ext uri="{FF2B5EF4-FFF2-40B4-BE49-F238E27FC236}">
                <a16:creationId xmlns:a16="http://schemas.microsoft.com/office/drawing/2014/main" id="{F6EB05F3-C09B-5363-9180-A23F32358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113" y="8453438"/>
            <a:ext cx="31435675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pt-BR" altLang="pt-BR" sz="4400">
                <a:solidFill>
                  <a:srgbClr val="3B3B3B"/>
                </a:solidFill>
              </a:rPr>
              <a:t> </a:t>
            </a:r>
            <a:r>
              <a:rPr lang="pt-BR" altLang="pt-BR" sz="7200" b="1">
                <a:solidFill>
                  <a:srgbClr val="3B3B3B"/>
                </a:solidFill>
              </a:rPr>
              <a:t>TÍTULO DO TRABALHO </a:t>
            </a:r>
          </a:p>
          <a:p>
            <a:pPr algn="ctr" eaLnBrk="1" hangingPunct="1">
              <a:spcBef>
                <a:spcPts val="600"/>
              </a:spcBef>
            </a:pPr>
            <a:r>
              <a:rPr lang="pt-BR" altLang="pt-BR" sz="4400">
                <a:solidFill>
                  <a:srgbClr val="3B3B3B"/>
                </a:solidFill>
              </a:rPr>
              <a:t>Nome completo do autor </a:t>
            </a:r>
            <a:r>
              <a:rPr lang="pt-BR" altLang="pt-BR" sz="4400" baseline="30000">
                <a:solidFill>
                  <a:srgbClr val="3B3B3B"/>
                </a:solidFill>
              </a:rPr>
              <a:t>1</a:t>
            </a:r>
            <a:r>
              <a:rPr lang="pt-BR" altLang="pt-BR" sz="4400">
                <a:solidFill>
                  <a:srgbClr val="3B3B3B"/>
                </a:solidFill>
              </a:rPr>
              <a:t>; Nome completo do autor </a:t>
            </a:r>
            <a:r>
              <a:rPr lang="pt-BR" altLang="pt-BR" sz="4400" baseline="30000">
                <a:solidFill>
                  <a:srgbClr val="3B3B3B"/>
                </a:solidFill>
              </a:rPr>
              <a:t>2 </a:t>
            </a:r>
            <a:r>
              <a:rPr lang="pt-BR" altLang="pt-BR" sz="4400">
                <a:solidFill>
                  <a:srgbClr val="3B3B3B"/>
                </a:solidFill>
              </a:rPr>
              <a:t>; Nome completo do autor </a:t>
            </a:r>
            <a:r>
              <a:rPr lang="pt-BR" altLang="pt-BR" sz="4400" baseline="30000">
                <a:solidFill>
                  <a:srgbClr val="3B3B3B"/>
                </a:solidFill>
              </a:rPr>
              <a:t>3</a:t>
            </a:r>
          </a:p>
          <a:p>
            <a:pPr algn="ctr" eaLnBrk="1" hangingPunct="1">
              <a:spcBef>
                <a:spcPts val="600"/>
              </a:spcBef>
            </a:pPr>
            <a:r>
              <a:rPr lang="pt-BR" altLang="pt-BR" sz="4400" baseline="30000">
                <a:solidFill>
                  <a:srgbClr val="3B3B3B"/>
                </a:solidFill>
              </a:rPr>
              <a:t>1 curso e email; 2 curso e email; 3 curso e email</a:t>
            </a:r>
            <a:endParaRPr lang="pt-BR" altLang="pt-BR" sz="4400">
              <a:solidFill>
                <a:srgbClr val="3B3B3B"/>
              </a:solidFill>
            </a:endParaRPr>
          </a:p>
        </p:txBody>
      </p:sp>
      <p:sp>
        <p:nvSpPr>
          <p:cNvPr id="3075" name="Text Box 18">
            <a:extLst>
              <a:ext uri="{FF2B5EF4-FFF2-40B4-BE49-F238E27FC236}">
                <a16:creationId xmlns:a16="http://schemas.microsoft.com/office/drawing/2014/main" id="{8C3D7002-2D88-F6A2-BFF8-9DA64B333B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790900"/>
            <a:ext cx="72739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370" tIns="45185" rIns="90370" bIns="45185">
            <a:spAutoFit/>
          </a:bodyPr>
          <a:lstStyle>
            <a:lvl1pPr defTabSz="904875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04875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04875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04875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04875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04875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pt-BR" altLang="ja-JP" sz="3800" b="1"/>
              <a:t>      </a:t>
            </a:r>
            <a:endParaRPr lang="en-US" altLang="pt-BR" sz="3800" b="1">
              <a:ea typeface="MS Mincho" panose="02020609040205080304" pitchFamily="49" charset="-128"/>
            </a:endParaRPr>
          </a:p>
        </p:txBody>
      </p:sp>
      <p:sp>
        <p:nvSpPr>
          <p:cNvPr id="3076" name="Rectangle 142">
            <a:extLst>
              <a:ext uri="{FF2B5EF4-FFF2-40B4-BE49-F238E27FC236}">
                <a16:creationId xmlns:a16="http://schemas.microsoft.com/office/drawing/2014/main" id="{05435830-03B9-02F5-645C-E3D758CAD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98825" y="23331488"/>
            <a:ext cx="18415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48" tIns="45672" rIns="91348" bIns="45672" anchor="ctr">
            <a:spAutoFit/>
          </a:bodyPr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pt-BR" altLang="pt-BR"/>
          </a:p>
        </p:txBody>
      </p:sp>
      <p:sp>
        <p:nvSpPr>
          <p:cNvPr id="3077" name="Rectangle 459">
            <a:extLst>
              <a:ext uri="{FF2B5EF4-FFF2-40B4-BE49-F238E27FC236}">
                <a16:creationId xmlns:a16="http://schemas.microsoft.com/office/drawing/2014/main" id="{0790CDE2-9151-B702-7B5F-C5A05F26EC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3800" y="39033450"/>
            <a:ext cx="1841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48" tIns="45672" rIns="91348" bIns="45672" anchor="ctr">
            <a:spAutoFit/>
          </a:bodyPr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pt-BR" altLang="pt-BR" sz="1900"/>
          </a:p>
        </p:txBody>
      </p:sp>
      <p:sp>
        <p:nvSpPr>
          <p:cNvPr id="3078" name="Rectangle 460">
            <a:extLst>
              <a:ext uri="{FF2B5EF4-FFF2-40B4-BE49-F238E27FC236}">
                <a16:creationId xmlns:a16="http://schemas.microsoft.com/office/drawing/2014/main" id="{DD6C5D29-C429-1126-1FFF-24FCC931AC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3800" y="39147750"/>
            <a:ext cx="234950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48" tIns="45672" rIns="91348" bIns="45672" anchor="ctr">
            <a:spAutoFit/>
          </a:bodyPr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br>
              <a:rPr lang="pt-BR" altLang="pt-BR" sz="900"/>
            </a:br>
            <a:endParaRPr lang="pt-BR" altLang="pt-BR" sz="1900"/>
          </a:p>
          <a:p>
            <a:r>
              <a:rPr lang="pt-BR" altLang="pt-BR" sz="1400" b="1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endParaRPr lang="pt-BR" altLang="pt-BR" sz="900"/>
          </a:p>
          <a:p>
            <a:endParaRPr lang="pt-BR" altLang="pt-BR" sz="1900"/>
          </a:p>
        </p:txBody>
      </p:sp>
      <p:sp>
        <p:nvSpPr>
          <p:cNvPr id="3079" name="Rectangle 496">
            <a:extLst>
              <a:ext uri="{FF2B5EF4-FFF2-40B4-BE49-F238E27FC236}">
                <a16:creationId xmlns:a16="http://schemas.microsoft.com/office/drawing/2014/main" id="{D9E50F17-4734-0852-FA3D-AAD59508A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25" y="38052375"/>
            <a:ext cx="1841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48" tIns="45672" rIns="91348" bIns="45672" anchor="ctr">
            <a:spAutoFit/>
          </a:bodyPr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pt-BR" altLang="pt-BR" sz="1900"/>
          </a:p>
        </p:txBody>
      </p:sp>
      <p:sp>
        <p:nvSpPr>
          <p:cNvPr id="3080" name="Rectangle 497">
            <a:extLst>
              <a:ext uri="{FF2B5EF4-FFF2-40B4-BE49-F238E27FC236}">
                <a16:creationId xmlns:a16="http://schemas.microsoft.com/office/drawing/2014/main" id="{2B79B5FD-A9DF-8EE3-4692-456C5FA1F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25" y="38852475"/>
            <a:ext cx="1841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48" tIns="45672" rIns="91348" bIns="45672" anchor="ctr">
            <a:spAutoFit/>
          </a:bodyPr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pt-BR" altLang="pt-BR" sz="1900"/>
          </a:p>
        </p:txBody>
      </p:sp>
      <p:sp>
        <p:nvSpPr>
          <p:cNvPr id="3081" name="Rectangle 498">
            <a:extLst>
              <a:ext uri="{FF2B5EF4-FFF2-40B4-BE49-F238E27FC236}">
                <a16:creationId xmlns:a16="http://schemas.microsoft.com/office/drawing/2014/main" id="{C238FEA8-BFCD-3AC4-274B-AC5D7708F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25" y="38852475"/>
            <a:ext cx="1841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48" tIns="45672" rIns="91348" bIns="45672" anchor="ctr">
            <a:spAutoFit/>
          </a:bodyPr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pt-BR" altLang="pt-BR" sz="1900"/>
          </a:p>
        </p:txBody>
      </p:sp>
      <p:sp>
        <p:nvSpPr>
          <p:cNvPr id="3082" name="Rectangle 499">
            <a:extLst>
              <a:ext uri="{FF2B5EF4-FFF2-40B4-BE49-F238E27FC236}">
                <a16:creationId xmlns:a16="http://schemas.microsoft.com/office/drawing/2014/main" id="{F9AC8F87-0170-8DA6-EADE-A216BE89C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25" y="38852475"/>
            <a:ext cx="18415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48" tIns="45672" rIns="91348" bIns="45672" anchor="ctr">
            <a:spAutoFit/>
          </a:bodyPr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endParaRPr lang="pt-BR" altLang="pt-BR" sz="1900"/>
          </a:p>
        </p:txBody>
      </p:sp>
      <p:sp>
        <p:nvSpPr>
          <p:cNvPr id="3083" name="Text Box 524">
            <a:extLst>
              <a:ext uri="{FF2B5EF4-FFF2-40B4-BE49-F238E27FC236}">
                <a16:creationId xmlns:a16="http://schemas.microsoft.com/office/drawing/2014/main" id="{6D44A5B4-1D3C-2D01-B183-D25F09AA55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013" y="30075188"/>
            <a:ext cx="1316513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691" rIns="91386" bIns="45691">
            <a:spAutoFit/>
          </a:bodyPr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pt-BR" altLang="pt-BR" sz="3800"/>
              <a:t>	</a:t>
            </a:r>
          </a:p>
        </p:txBody>
      </p:sp>
      <p:sp>
        <p:nvSpPr>
          <p:cNvPr id="3084" name="Text Box 527">
            <a:extLst>
              <a:ext uri="{FF2B5EF4-FFF2-40B4-BE49-F238E27FC236}">
                <a16:creationId xmlns:a16="http://schemas.microsoft.com/office/drawing/2014/main" id="{FC5E91BC-EE8F-7F74-154E-23F394A16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03688" y="14123988"/>
            <a:ext cx="14720887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6" tIns="45691" rIns="91386" bIns="45691">
            <a:spAutoFit/>
          </a:bodyPr>
          <a:lstStyle>
            <a:lvl1pPr marL="454025" indent="-454025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buClr>
                <a:srgbClr val="990000"/>
              </a:buClr>
            </a:pPr>
            <a:r>
              <a:rPr lang="pt-BR" altLang="pt-BR" sz="3800" b="1"/>
              <a:t> 		</a:t>
            </a:r>
            <a:endParaRPr lang="pt-BR" altLang="pt-BR" sz="3800" b="1" u="sng"/>
          </a:p>
          <a:p>
            <a:pPr algn="just" eaLnBrk="1" hangingPunct="1">
              <a:buClr>
                <a:srgbClr val="990000"/>
              </a:buClr>
            </a:pPr>
            <a:endParaRPr lang="pt-BR" altLang="pt-BR" sz="3800" u="sng"/>
          </a:p>
        </p:txBody>
      </p:sp>
      <p:sp>
        <p:nvSpPr>
          <p:cNvPr id="3085" name="Espaço Reservado para Conteúdo 53">
            <a:extLst>
              <a:ext uri="{FF2B5EF4-FFF2-40B4-BE49-F238E27FC236}">
                <a16:creationId xmlns:a16="http://schemas.microsoft.com/office/drawing/2014/main" id="{340F467E-4260-C275-D36F-0BBF4E3077A2}"/>
              </a:ext>
            </a:extLst>
          </p:cNvPr>
          <p:cNvSpPr txBox="1">
            <a:spLocks/>
          </p:cNvSpPr>
          <p:nvPr/>
        </p:nvSpPr>
        <p:spPr bwMode="auto">
          <a:xfrm>
            <a:off x="431800" y="12915900"/>
            <a:ext cx="15281275" cy="699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2054" tIns="216027" rIns="432054" bIns="216027"/>
          <a:lstStyle>
            <a:lvl1pPr defTabSz="4319588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319588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319588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319588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319588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319588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319588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319588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319588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20000"/>
              </a:spcBef>
            </a:pPr>
            <a:r>
              <a:rPr lang="pt-BR" altLang="pt-BR" sz="4000" b="1">
                <a:solidFill>
                  <a:srgbClr val="3B3B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 texto aqui</a:t>
            </a:r>
          </a:p>
        </p:txBody>
      </p:sp>
      <p:sp>
        <p:nvSpPr>
          <p:cNvPr id="3086" name="Espaço Reservado para Conteúdo 53">
            <a:extLst>
              <a:ext uri="{FF2B5EF4-FFF2-40B4-BE49-F238E27FC236}">
                <a16:creationId xmlns:a16="http://schemas.microsoft.com/office/drawing/2014/main" id="{A5B40E18-44D7-1414-2FFA-F1CFA03E7CD7}"/>
              </a:ext>
            </a:extLst>
          </p:cNvPr>
          <p:cNvSpPr txBox="1">
            <a:spLocks/>
          </p:cNvSpPr>
          <p:nvPr/>
        </p:nvSpPr>
        <p:spPr bwMode="auto">
          <a:xfrm>
            <a:off x="449263" y="21388388"/>
            <a:ext cx="15263812" cy="845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1813" tIns="215899" rIns="431813" bIns="215899"/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pt-BR" altLang="pt-BR" sz="5400" b="1">
                <a:solidFill>
                  <a:srgbClr val="3B3B3B"/>
                </a:solidFill>
              </a:rPr>
              <a:t>  Seu texto aqui</a:t>
            </a:r>
          </a:p>
        </p:txBody>
      </p:sp>
      <p:sp>
        <p:nvSpPr>
          <p:cNvPr id="3087" name="Espaço Reservado para Conteúdo 53">
            <a:extLst>
              <a:ext uri="{FF2B5EF4-FFF2-40B4-BE49-F238E27FC236}">
                <a16:creationId xmlns:a16="http://schemas.microsoft.com/office/drawing/2014/main" id="{74866FE4-C732-0FE2-0531-70355E659EC1}"/>
              </a:ext>
            </a:extLst>
          </p:cNvPr>
          <p:cNvSpPr txBox="1">
            <a:spLocks/>
          </p:cNvSpPr>
          <p:nvPr/>
        </p:nvSpPr>
        <p:spPr bwMode="auto">
          <a:xfrm>
            <a:off x="17087850" y="27073225"/>
            <a:ext cx="14436725" cy="239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1813" tIns="215899" rIns="431813" bIns="215899"/>
          <a:lstStyle>
            <a:lvl1pPr indent="-10795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endParaRPr lang="pt-BR" altLang="pt-BR" sz="4000"/>
          </a:p>
        </p:txBody>
      </p:sp>
      <p:sp>
        <p:nvSpPr>
          <p:cNvPr id="3088" name="Espaço Reservado para Conteúdo 53">
            <a:extLst>
              <a:ext uri="{FF2B5EF4-FFF2-40B4-BE49-F238E27FC236}">
                <a16:creationId xmlns:a16="http://schemas.microsoft.com/office/drawing/2014/main" id="{5F57A6FD-3070-C18C-1985-9A84904D3979}"/>
              </a:ext>
            </a:extLst>
          </p:cNvPr>
          <p:cNvSpPr txBox="1">
            <a:spLocks/>
          </p:cNvSpPr>
          <p:nvPr/>
        </p:nvSpPr>
        <p:spPr bwMode="auto">
          <a:xfrm>
            <a:off x="16775113" y="26611263"/>
            <a:ext cx="14436725" cy="473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1813" tIns="215899" rIns="431813" bIns="215899"/>
          <a:lstStyle>
            <a:lvl1pPr indent="-10795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20000"/>
              </a:spcBef>
            </a:pPr>
            <a:endParaRPr lang="pt-BR" altLang="pt-BR" sz="4000" b="1"/>
          </a:p>
        </p:txBody>
      </p:sp>
      <p:sp>
        <p:nvSpPr>
          <p:cNvPr id="3089" name="Espaço Reservado para Conteúdo 53">
            <a:extLst>
              <a:ext uri="{FF2B5EF4-FFF2-40B4-BE49-F238E27FC236}">
                <a16:creationId xmlns:a16="http://schemas.microsoft.com/office/drawing/2014/main" id="{211FF6C3-4A79-0893-07EE-3D3C9E3B05EA}"/>
              </a:ext>
            </a:extLst>
          </p:cNvPr>
          <p:cNvSpPr txBox="1">
            <a:spLocks/>
          </p:cNvSpPr>
          <p:nvPr/>
        </p:nvSpPr>
        <p:spPr bwMode="auto">
          <a:xfrm>
            <a:off x="16532225" y="39306500"/>
            <a:ext cx="15263813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1813" tIns="215899" rIns="431813" bIns="215899"/>
          <a:lstStyle>
            <a:lvl1pPr indent="-10795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20000"/>
              </a:spcBef>
            </a:pPr>
            <a:r>
              <a:rPr lang="pt-BR" altLang="pt-BR" sz="4400">
                <a:solidFill>
                  <a:srgbClr val="3B3B3B"/>
                </a:solidFill>
              </a:rPr>
              <a:t>Seu texto aqui</a:t>
            </a:r>
          </a:p>
        </p:txBody>
      </p:sp>
      <p:sp>
        <p:nvSpPr>
          <p:cNvPr id="3090" name="Espaço Reservado para Conteúdo 53">
            <a:extLst>
              <a:ext uri="{FF2B5EF4-FFF2-40B4-BE49-F238E27FC236}">
                <a16:creationId xmlns:a16="http://schemas.microsoft.com/office/drawing/2014/main" id="{A1B6739E-139C-C370-9965-07DC0C648F78}"/>
              </a:ext>
            </a:extLst>
          </p:cNvPr>
          <p:cNvSpPr txBox="1">
            <a:spLocks/>
          </p:cNvSpPr>
          <p:nvPr/>
        </p:nvSpPr>
        <p:spPr bwMode="auto">
          <a:xfrm>
            <a:off x="449263" y="31445200"/>
            <a:ext cx="15246350" cy="1204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1813" tIns="215899" rIns="431813" bIns="215899"/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pt-BR" altLang="pt-BR" sz="5400" b="1">
                <a:solidFill>
                  <a:srgbClr val="3B3B3B"/>
                </a:solidFill>
              </a:rPr>
              <a:t>Seu texto aqui</a:t>
            </a:r>
          </a:p>
        </p:txBody>
      </p:sp>
      <p:sp>
        <p:nvSpPr>
          <p:cNvPr id="3091" name="Espaço Reservado para Conteúdo 53">
            <a:extLst>
              <a:ext uri="{FF2B5EF4-FFF2-40B4-BE49-F238E27FC236}">
                <a16:creationId xmlns:a16="http://schemas.microsoft.com/office/drawing/2014/main" id="{F0451F9F-E8E1-19E3-474B-1041D9B54101}"/>
              </a:ext>
            </a:extLst>
          </p:cNvPr>
          <p:cNvSpPr txBox="1">
            <a:spLocks/>
          </p:cNvSpPr>
          <p:nvPr/>
        </p:nvSpPr>
        <p:spPr bwMode="auto">
          <a:xfrm>
            <a:off x="16987838" y="22710775"/>
            <a:ext cx="14700250" cy="574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1813" tIns="215899" rIns="431813" bIns="215899"/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endParaRPr lang="pt-BR" altLang="pt-BR" sz="5400" b="1"/>
          </a:p>
        </p:txBody>
      </p:sp>
      <p:sp>
        <p:nvSpPr>
          <p:cNvPr id="3092" name="Espaço Reservado para Conteúdo 53">
            <a:extLst>
              <a:ext uri="{FF2B5EF4-FFF2-40B4-BE49-F238E27FC236}">
                <a16:creationId xmlns:a16="http://schemas.microsoft.com/office/drawing/2014/main" id="{FEF5A381-04E7-EA30-F428-B258FE4F7E22}"/>
              </a:ext>
            </a:extLst>
          </p:cNvPr>
          <p:cNvSpPr txBox="1">
            <a:spLocks/>
          </p:cNvSpPr>
          <p:nvPr/>
        </p:nvSpPr>
        <p:spPr bwMode="auto">
          <a:xfrm>
            <a:off x="16532225" y="12969875"/>
            <a:ext cx="15263813" cy="1682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1813" tIns="215899" rIns="431813" bIns="215899"/>
          <a:lstStyle>
            <a:lvl1pPr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25963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pt-BR" altLang="pt-BR" sz="4400" b="1">
                <a:solidFill>
                  <a:srgbClr val="3B3B3B"/>
                </a:solidFill>
              </a:rPr>
              <a:t>Seu texto aqui</a:t>
            </a:r>
          </a:p>
        </p:txBody>
      </p:sp>
      <p:sp>
        <p:nvSpPr>
          <p:cNvPr id="3093" name="Espaço Reservado para Conteúdo 53">
            <a:extLst>
              <a:ext uri="{FF2B5EF4-FFF2-40B4-BE49-F238E27FC236}">
                <a16:creationId xmlns:a16="http://schemas.microsoft.com/office/drawing/2014/main" id="{E0A72249-507F-D7E4-FC3D-0CDEC87773A5}"/>
              </a:ext>
            </a:extLst>
          </p:cNvPr>
          <p:cNvSpPr txBox="1">
            <a:spLocks/>
          </p:cNvSpPr>
          <p:nvPr/>
        </p:nvSpPr>
        <p:spPr bwMode="auto">
          <a:xfrm>
            <a:off x="16532225" y="31372175"/>
            <a:ext cx="15263813" cy="633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31813" tIns="215899" rIns="431813" bIns="215899"/>
          <a:lstStyle>
            <a:lvl1pPr indent="-10795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318000"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318000" eaLnBrk="0" fontAlgn="base" hangingPunct="0">
              <a:spcBef>
                <a:spcPct val="0"/>
              </a:spcBef>
              <a:spcAft>
                <a:spcPct val="0"/>
              </a:spcAft>
              <a:defRPr sz="89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20000"/>
              </a:spcBef>
            </a:pPr>
            <a:r>
              <a:rPr lang="pt-BR" altLang="pt-BR" sz="4400" b="1">
                <a:solidFill>
                  <a:srgbClr val="3B3B3B"/>
                </a:solidFill>
              </a:rPr>
              <a:t>Seu texto aqui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78D6823-0E66-0F66-2B35-1769C25B5F6E}"/>
              </a:ext>
            </a:extLst>
          </p:cNvPr>
          <p:cNvSpPr/>
          <p:nvPr/>
        </p:nvSpPr>
        <p:spPr>
          <a:xfrm>
            <a:off x="16532225" y="11437938"/>
            <a:ext cx="15263813" cy="1462087"/>
          </a:xfrm>
          <a:prstGeom prst="rect">
            <a:avLst/>
          </a:prstGeom>
          <a:solidFill>
            <a:srgbClr val="75C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72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APRESENTAÇÃO DO CASO CLÍNICO</a:t>
            </a: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9DAEEF4D-046B-EE63-3791-B83F31EBE607}"/>
              </a:ext>
            </a:extLst>
          </p:cNvPr>
          <p:cNvSpPr/>
          <p:nvPr/>
        </p:nvSpPr>
        <p:spPr>
          <a:xfrm>
            <a:off x="449263" y="11453813"/>
            <a:ext cx="15263812" cy="1462087"/>
          </a:xfrm>
          <a:prstGeom prst="rect">
            <a:avLst/>
          </a:prstGeom>
          <a:solidFill>
            <a:srgbClr val="75C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72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INTRODUÇÃO</a:t>
            </a:r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91B73479-7007-8453-4A1F-9426F36C5DB6}"/>
              </a:ext>
            </a:extLst>
          </p:cNvPr>
          <p:cNvSpPr/>
          <p:nvPr/>
        </p:nvSpPr>
        <p:spPr>
          <a:xfrm>
            <a:off x="449263" y="19915188"/>
            <a:ext cx="15263812" cy="1462087"/>
          </a:xfrm>
          <a:prstGeom prst="rect">
            <a:avLst/>
          </a:prstGeom>
          <a:solidFill>
            <a:srgbClr val="75C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72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OBJETIVOS</a:t>
            </a:r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BEEF4736-BE70-46DA-1FCA-D781988DBEB8}"/>
              </a:ext>
            </a:extLst>
          </p:cNvPr>
          <p:cNvSpPr/>
          <p:nvPr/>
        </p:nvSpPr>
        <p:spPr>
          <a:xfrm>
            <a:off x="431800" y="29911675"/>
            <a:ext cx="15263813" cy="1462088"/>
          </a:xfrm>
          <a:prstGeom prst="rect">
            <a:avLst/>
          </a:prstGeom>
          <a:solidFill>
            <a:srgbClr val="75C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72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DESENVOLVIMENTO</a:t>
            </a:r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3DF63417-B887-6635-04D6-C524FB04EF58}"/>
              </a:ext>
            </a:extLst>
          </p:cNvPr>
          <p:cNvSpPr/>
          <p:nvPr/>
        </p:nvSpPr>
        <p:spPr>
          <a:xfrm>
            <a:off x="16532225" y="29840238"/>
            <a:ext cx="15263813" cy="1462087"/>
          </a:xfrm>
          <a:prstGeom prst="rect">
            <a:avLst/>
          </a:prstGeom>
          <a:solidFill>
            <a:srgbClr val="75C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72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CONCLUSÃO</a:t>
            </a: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93242C57-536E-0255-747E-FD11305327B5}"/>
              </a:ext>
            </a:extLst>
          </p:cNvPr>
          <p:cNvSpPr/>
          <p:nvPr/>
        </p:nvSpPr>
        <p:spPr>
          <a:xfrm>
            <a:off x="16532225" y="37774563"/>
            <a:ext cx="15263813" cy="1462087"/>
          </a:xfrm>
          <a:prstGeom prst="rect">
            <a:avLst/>
          </a:prstGeom>
          <a:solidFill>
            <a:srgbClr val="75CE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7200" b="1" dirty="0">
                <a:solidFill>
                  <a:schemeClr val="bg1"/>
                </a:solidFill>
                <a:latin typeface="+mj-lt"/>
                <a:cs typeface="Times New Roman" panose="02020603050405020304" pitchFamily="18" charset="0"/>
              </a:rPr>
              <a:t>REFERÊNCIAS</a:t>
            </a:r>
          </a:p>
        </p:txBody>
      </p:sp>
      <p:pic>
        <p:nvPicPr>
          <p:cNvPr id="3100" name="Imagem 3">
            <a:extLst>
              <a:ext uri="{FF2B5EF4-FFF2-40B4-BE49-F238E27FC236}">
                <a16:creationId xmlns:a16="http://schemas.microsoft.com/office/drawing/2014/main" id="{44B5B4D4-AB37-CB49-90B5-1BFFC5F7B7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0775" y="44373800"/>
            <a:ext cx="3743325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1" name="Imagem 1">
            <a:extLst>
              <a:ext uri="{FF2B5EF4-FFF2-40B4-BE49-F238E27FC236}">
                <a16:creationId xmlns:a16="http://schemas.microsoft.com/office/drawing/2014/main" id="{837AA496-7800-2C38-976F-2187488597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163" y="44599225"/>
            <a:ext cx="48387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2" name="Imagem 1">
            <a:extLst>
              <a:ext uri="{FF2B5EF4-FFF2-40B4-BE49-F238E27FC236}">
                <a16:creationId xmlns:a16="http://schemas.microsoft.com/office/drawing/2014/main" id="{5C600422-A49B-9FB6-ED84-756C7AD36CB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" y="62"/>
            <a:ext cx="32404050" cy="823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35223441-D958-3A23-4DF4-68CA1CF73C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30" b="41398"/>
          <a:stretch>
            <a:fillRect/>
          </a:stretch>
        </p:blipFill>
        <p:spPr>
          <a:xfrm>
            <a:off x="18822173" y="43842781"/>
            <a:ext cx="9293002" cy="258921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737</TotalTime>
  <Words>71</Words>
  <Application>Microsoft Macintosh PowerPoint</Application>
  <PresentationFormat>Personalizar</PresentationFormat>
  <Paragraphs>21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MS Mincho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Mauricio Leite</dc:creator>
  <cp:lastModifiedBy>Dr. Pedro Branquinho</cp:lastModifiedBy>
  <cp:revision>43</cp:revision>
  <cp:lastPrinted>2018-11-12T20:10:49Z</cp:lastPrinted>
  <dcterms:created xsi:type="dcterms:W3CDTF">2015-06-03T23:30:49Z</dcterms:created>
  <dcterms:modified xsi:type="dcterms:W3CDTF">2026-06-18T14:53:12Z</dcterms:modified>
</cp:coreProperties>
</file>